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4" autoAdjust="0"/>
    <p:restoredTop sz="94660"/>
  </p:normalViewPr>
  <p:slideViewPr>
    <p:cSldViewPr>
      <p:cViewPr varScale="1">
        <p:scale>
          <a:sx n="86" d="100"/>
          <a:sy n="86" d="100"/>
        </p:scale>
        <p:origin x="-144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BC013-E20E-4EC7-A288-0A8FADDEF54F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23F5D-F63D-41E6-AE08-809B660A85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61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3F5D-F63D-41E6-AE08-809B660A85D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69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F22C-A620-4A0F-8B52-B826CD9FF237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54A7-CCD4-42D2-98C9-F3EA9CD971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22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F22C-A620-4A0F-8B52-B826CD9FF237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54A7-CCD4-42D2-98C9-F3EA9CD971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50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F22C-A620-4A0F-8B52-B826CD9FF237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54A7-CCD4-42D2-98C9-F3EA9CD971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06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F22C-A620-4A0F-8B52-B826CD9FF237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54A7-CCD4-42D2-98C9-F3EA9CD971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25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F22C-A620-4A0F-8B52-B826CD9FF237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54A7-CCD4-42D2-98C9-F3EA9CD971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18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F22C-A620-4A0F-8B52-B826CD9FF237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54A7-CCD4-42D2-98C9-F3EA9CD971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72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F22C-A620-4A0F-8B52-B826CD9FF237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54A7-CCD4-42D2-98C9-F3EA9CD971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0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F22C-A620-4A0F-8B52-B826CD9FF237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54A7-CCD4-42D2-98C9-F3EA9CD971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14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F22C-A620-4A0F-8B52-B826CD9FF237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54A7-CCD4-42D2-98C9-F3EA9CD971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6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F22C-A620-4A0F-8B52-B826CD9FF237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54A7-CCD4-42D2-98C9-F3EA9CD971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61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F22C-A620-4A0F-8B52-B826CD9FF237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54A7-CCD4-42D2-98C9-F3EA9CD971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92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FF22C-A620-4A0F-8B52-B826CD9FF237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F54A7-CCD4-42D2-98C9-F3EA9CD971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55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315415"/>
            <a:ext cx="8676456" cy="1916831"/>
          </a:xfrm>
        </p:spPr>
        <p:txBody>
          <a:bodyPr>
            <a:normAutofit/>
          </a:bodyPr>
          <a:lstStyle/>
          <a:p>
            <a:r>
              <a:rPr lang="fr-FR" sz="7200" dirty="0" err="1" smtClean="0">
                <a:solidFill>
                  <a:schemeClr val="accent5"/>
                </a:solidFill>
              </a:rPr>
              <a:t>Funfly</a:t>
            </a:r>
            <a:r>
              <a:rPr lang="fr-FR" sz="7200" dirty="0" smtClean="0">
                <a:solidFill>
                  <a:schemeClr val="accent5"/>
                </a:solidFill>
              </a:rPr>
              <a:t> 2018</a:t>
            </a:r>
            <a:endParaRPr lang="fr-FR" sz="7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369" y="-243408"/>
            <a:ext cx="9144000" cy="7245511"/>
          </a:xfrm>
        </p:spPr>
        <p:txBody>
          <a:bodyPr/>
          <a:lstStyle/>
          <a:p>
            <a:endParaRPr lang="fr-FR" dirty="0" smtClean="0"/>
          </a:p>
          <a:p>
            <a:pPr algn="l"/>
            <a:endParaRPr lang="fr-FR" dirty="0" smtClean="0">
              <a:latin typeface="Arial Black" panose="020B0A04020102020204" pitchFamily="34" charset="0"/>
            </a:endParaRPr>
          </a:p>
          <a:p>
            <a:pPr algn="l"/>
            <a:endParaRPr lang="fr-FR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samedi 21 avril le club de Senlis organise</a:t>
            </a:r>
          </a:p>
          <a:p>
            <a:pPr algn="l"/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son </a:t>
            </a:r>
            <a:r>
              <a:rPr lang="fr-FR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sympo</a:t>
            </a:r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hélicos,drones</a:t>
            </a:r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fpv</a:t>
            </a:r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annuel sur son terrain,</a:t>
            </a:r>
            <a:endParaRPr lang="fr-FR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9 heures à 18 heures.</a:t>
            </a: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pPr algn="l"/>
            <a:endParaRPr lang="fr-FR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 types de vol.</a:t>
            </a:r>
          </a:p>
          <a:p>
            <a:pPr algn="l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 électro. </a:t>
            </a:r>
          </a:p>
          <a:p>
            <a:pPr algn="l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Repas tiré du sac.</a:t>
            </a:r>
            <a:endParaRPr lang="fr-FR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Barbecue à dispo.        </a:t>
            </a:r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buro@senlisaeromodele.fr</a:t>
            </a:r>
            <a:endParaRPr lang="fr-FR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Café de bienvenue.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881" y="4437112"/>
            <a:ext cx="2600619" cy="260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9" y="4807823"/>
            <a:ext cx="2987824" cy="206084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656" y="4768917"/>
            <a:ext cx="2563344" cy="210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688" y="12134"/>
            <a:ext cx="1907704" cy="146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132856"/>
            <a:ext cx="1224136" cy="15473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6" y="-10286"/>
            <a:ext cx="1400175" cy="15049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640" y="2378625"/>
            <a:ext cx="1003946" cy="130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1863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56</Words>
  <Application>Microsoft Office PowerPoint</Application>
  <PresentationFormat>Affichage à l'écran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Funfly 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Funfly 2018</dc:title>
  <dc:creator>Utilisateur</dc:creator>
  <cp:lastModifiedBy>Utilisateur</cp:lastModifiedBy>
  <cp:revision>14</cp:revision>
  <dcterms:created xsi:type="dcterms:W3CDTF">2017-12-07T15:36:37Z</dcterms:created>
  <dcterms:modified xsi:type="dcterms:W3CDTF">2017-12-11T15:52:47Z</dcterms:modified>
</cp:coreProperties>
</file>